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9" r:id="rId3"/>
    <p:sldId id="260" r:id="rId4"/>
    <p:sldId id="261" r:id="rId5"/>
    <p:sldId id="262" r:id="rId6"/>
    <p:sldId id="263"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B8A249-E621-694F-AD29-D98B44871EAE}" v="4" dt="2024-10-29T10:27:58.9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8950"/>
    <p:restoredTop sz="94665"/>
  </p:normalViewPr>
  <p:slideViewPr>
    <p:cSldViewPr snapToGrid="0">
      <p:cViewPr varScale="1">
        <p:scale>
          <a:sx n="33" d="100"/>
          <a:sy n="33" d="100"/>
        </p:scale>
        <p:origin x="192" y="1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ry Steel [ee22hs]" userId="ef12d6f7-3608-472f-bf16-720cdf1dc640" providerId="ADAL" clId="{4EB8A249-E621-694F-AD29-D98B44871EAE}"/>
    <pc:docChg chg="undo custSel addSld delSld modSld">
      <pc:chgData name="Harry Steel [ee22hs]" userId="ef12d6f7-3608-472f-bf16-720cdf1dc640" providerId="ADAL" clId="{4EB8A249-E621-694F-AD29-D98B44871EAE}" dt="2024-10-31T11:08:21.078" v="1713" actId="26606"/>
      <pc:docMkLst>
        <pc:docMk/>
      </pc:docMkLst>
      <pc:sldChg chg="addSp delSp modSp mod setBg modClrScheme addAnim delAnim chgLayout">
        <pc:chgData name="Harry Steel [ee22hs]" userId="ef12d6f7-3608-472f-bf16-720cdf1dc640" providerId="ADAL" clId="{4EB8A249-E621-694F-AD29-D98B44871EAE}" dt="2024-10-31T11:08:21.078" v="1713" actId="26606"/>
        <pc:sldMkLst>
          <pc:docMk/>
          <pc:sldMk cId="3400391336" sldId="256"/>
        </pc:sldMkLst>
        <pc:spChg chg="mod ord">
          <ac:chgData name="Harry Steel [ee22hs]" userId="ef12d6f7-3608-472f-bf16-720cdf1dc640" providerId="ADAL" clId="{4EB8A249-E621-694F-AD29-D98B44871EAE}" dt="2024-10-31T11:08:21.078" v="1713" actId="26606"/>
          <ac:spMkLst>
            <pc:docMk/>
            <pc:sldMk cId="3400391336" sldId="256"/>
            <ac:spMk id="2" creationId="{1964154E-06C2-A1B7-14B1-2F5EF5A713F3}"/>
          </ac:spMkLst>
        </pc:spChg>
        <pc:spChg chg="add del mod ord">
          <ac:chgData name="Harry Steel [ee22hs]" userId="ef12d6f7-3608-472f-bf16-720cdf1dc640" providerId="ADAL" clId="{4EB8A249-E621-694F-AD29-D98B44871EAE}" dt="2024-10-29T10:23:48.578" v="18" actId="700"/>
          <ac:spMkLst>
            <pc:docMk/>
            <pc:sldMk cId="3400391336" sldId="256"/>
            <ac:spMk id="3" creationId="{9F146349-02AB-D3ED-6249-00427FAF199A}"/>
          </ac:spMkLst>
        </pc:spChg>
        <pc:spChg chg="add del">
          <ac:chgData name="Harry Steel [ee22hs]" userId="ef12d6f7-3608-472f-bf16-720cdf1dc640" providerId="ADAL" clId="{4EB8A249-E621-694F-AD29-D98B44871EAE}" dt="2024-10-30T17:00:30.506" v="1707" actId="26606"/>
          <ac:spMkLst>
            <pc:docMk/>
            <pc:sldMk cId="3400391336" sldId="256"/>
            <ac:spMk id="19" creationId="{AE2B703B-46F9-481A-A605-82E2A828C4FA}"/>
          </ac:spMkLst>
        </pc:spChg>
        <pc:spChg chg="add del">
          <ac:chgData name="Harry Steel [ee22hs]" userId="ef12d6f7-3608-472f-bf16-720cdf1dc640" providerId="ADAL" clId="{4EB8A249-E621-694F-AD29-D98B44871EAE}" dt="2024-10-30T17:00:30.506" v="1707" actId="26606"/>
          <ac:spMkLst>
            <pc:docMk/>
            <pc:sldMk cId="3400391336" sldId="256"/>
            <ac:spMk id="21" creationId="{F13BE4D7-0C3D-4906-B230-A1C5B4665CCF}"/>
          </ac:spMkLst>
        </pc:spChg>
        <pc:spChg chg="add del">
          <ac:chgData name="Harry Steel [ee22hs]" userId="ef12d6f7-3608-472f-bf16-720cdf1dc640" providerId="ADAL" clId="{4EB8A249-E621-694F-AD29-D98B44871EAE}" dt="2024-10-30T17:00:30.496" v="1706" actId="26606"/>
          <ac:spMkLst>
            <pc:docMk/>
            <pc:sldMk cId="3400391336" sldId="256"/>
            <ac:spMk id="27" creationId="{C8320351-9FA2-4A26-885B-BB8F3E4902D2}"/>
          </ac:spMkLst>
        </pc:spChg>
        <pc:spChg chg="add del">
          <ac:chgData name="Harry Steel [ee22hs]" userId="ef12d6f7-3608-472f-bf16-720cdf1dc640" providerId="ADAL" clId="{4EB8A249-E621-694F-AD29-D98B44871EAE}" dt="2024-10-30T17:00:30.496" v="1706" actId="26606"/>
          <ac:spMkLst>
            <pc:docMk/>
            <pc:sldMk cId="3400391336" sldId="256"/>
            <ac:spMk id="29" creationId="{68CD2EFB-78C2-4C6E-A6B9-4ED12FAD5B99}"/>
          </ac:spMkLst>
        </pc:spChg>
        <pc:spChg chg="add del">
          <ac:chgData name="Harry Steel [ee22hs]" userId="ef12d6f7-3608-472f-bf16-720cdf1dc640" providerId="ADAL" clId="{4EB8A249-E621-694F-AD29-D98B44871EAE}" dt="2024-10-31T11:08:21.078" v="1713" actId="26606"/>
          <ac:spMkLst>
            <pc:docMk/>
            <pc:sldMk cId="3400391336" sldId="256"/>
            <ac:spMk id="30" creationId="{74751229-0244-4FBB-BED1-407467F4C951}"/>
          </ac:spMkLst>
        </pc:spChg>
        <pc:spChg chg="add">
          <ac:chgData name="Harry Steel [ee22hs]" userId="ef12d6f7-3608-472f-bf16-720cdf1dc640" providerId="ADAL" clId="{4EB8A249-E621-694F-AD29-D98B44871EAE}" dt="2024-10-31T11:08:21.078" v="1713" actId="26606"/>
          <ac:spMkLst>
            <pc:docMk/>
            <pc:sldMk cId="3400391336" sldId="256"/>
            <ac:spMk id="36" creationId="{5E7AA7E8-8006-4E1F-A566-FCF37EE6F35D}"/>
          </ac:spMkLst>
        </pc:spChg>
        <pc:grpChg chg="del mod">
          <ac:chgData name="Harry Steel [ee22hs]" userId="ef12d6f7-3608-472f-bf16-720cdf1dc640" providerId="ADAL" clId="{4EB8A249-E621-694F-AD29-D98B44871EAE}" dt="2024-10-30T17:00:14.282" v="1703" actId="478"/>
          <ac:grpSpMkLst>
            <pc:docMk/>
            <pc:sldMk cId="3400391336" sldId="256"/>
            <ac:grpSpMk id="14" creationId="{8F7D691B-7968-0A9A-C0F5-52655EEE75A7}"/>
          </ac:grpSpMkLst>
        </pc:grpChg>
        <pc:picChg chg="add del">
          <ac:chgData name="Harry Steel [ee22hs]" userId="ef12d6f7-3608-472f-bf16-720cdf1dc640" providerId="ADAL" clId="{4EB8A249-E621-694F-AD29-D98B44871EAE}" dt="2024-10-30T17:00:30.496" v="1706" actId="26606"/>
          <ac:picMkLst>
            <pc:docMk/>
            <pc:sldMk cId="3400391336" sldId="256"/>
            <ac:picMk id="23" creationId="{C8180C04-40A7-F4F5-D3DE-999BD289FDE6}"/>
          </ac:picMkLst>
        </pc:picChg>
        <pc:picChg chg="add del mod">
          <ac:chgData name="Harry Steel [ee22hs]" userId="ef12d6f7-3608-472f-bf16-720cdf1dc640" providerId="ADAL" clId="{4EB8A249-E621-694F-AD29-D98B44871EAE}" dt="2024-10-30T17:00:49.114" v="1712" actId="478"/>
          <ac:picMkLst>
            <pc:docMk/>
            <pc:sldMk cId="3400391336" sldId="256"/>
            <ac:picMk id="25" creationId="{ADC78992-F732-C7AE-435F-E15CE8D8B21D}"/>
          </ac:picMkLst>
        </pc:picChg>
        <pc:picChg chg="add del">
          <ac:chgData name="Harry Steel [ee22hs]" userId="ef12d6f7-3608-472f-bf16-720cdf1dc640" providerId="ADAL" clId="{4EB8A249-E621-694F-AD29-D98B44871EAE}" dt="2024-10-31T11:08:21.078" v="1713" actId="26606"/>
          <ac:picMkLst>
            <pc:docMk/>
            <pc:sldMk cId="3400391336" sldId="256"/>
            <ac:picMk id="31" creationId="{14A1AF18-6A54-4BD1-90AB-899900D92AB9}"/>
          </ac:picMkLst>
        </pc:picChg>
        <pc:cxnChg chg="add">
          <ac:chgData name="Harry Steel [ee22hs]" userId="ef12d6f7-3608-472f-bf16-720cdf1dc640" providerId="ADAL" clId="{4EB8A249-E621-694F-AD29-D98B44871EAE}" dt="2024-10-31T11:08:21.078" v="1713" actId="26606"/>
          <ac:cxnSpMkLst>
            <pc:docMk/>
            <pc:sldMk cId="3400391336" sldId="256"/>
            <ac:cxnSpMk id="38" creationId="{56020367-4FD5-4596-8E10-C5F095CD8DBF}"/>
          </ac:cxnSpMkLst>
        </pc:cxnChg>
      </pc:sldChg>
      <pc:sldChg chg="new del">
        <pc:chgData name="Harry Steel [ee22hs]" userId="ef12d6f7-3608-472f-bf16-720cdf1dc640" providerId="ADAL" clId="{4EB8A249-E621-694F-AD29-D98B44871EAE}" dt="2024-10-29T10:22:00.991" v="5" actId="2696"/>
        <pc:sldMkLst>
          <pc:docMk/>
          <pc:sldMk cId="370419948" sldId="257"/>
        </pc:sldMkLst>
      </pc:sldChg>
      <pc:sldChg chg="new del">
        <pc:chgData name="Harry Steel [ee22hs]" userId="ef12d6f7-3608-472f-bf16-720cdf1dc640" providerId="ADAL" clId="{4EB8A249-E621-694F-AD29-D98B44871EAE}" dt="2024-10-29T10:22:03.878" v="7" actId="2696"/>
        <pc:sldMkLst>
          <pc:docMk/>
          <pc:sldMk cId="3200896792" sldId="257"/>
        </pc:sldMkLst>
      </pc:sldChg>
      <pc:sldChg chg="delSp new del mod">
        <pc:chgData name="Harry Steel [ee22hs]" userId="ef12d6f7-3608-472f-bf16-720cdf1dc640" providerId="ADAL" clId="{4EB8A249-E621-694F-AD29-D98B44871EAE}" dt="2024-10-29T10:23:36.820" v="15" actId="2696"/>
        <pc:sldMkLst>
          <pc:docMk/>
          <pc:sldMk cId="3524637447" sldId="257"/>
        </pc:sldMkLst>
        <pc:spChg chg="del">
          <ac:chgData name="Harry Steel [ee22hs]" userId="ef12d6f7-3608-472f-bf16-720cdf1dc640" providerId="ADAL" clId="{4EB8A249-E621-694F-AD29-D98B44871EAE}" dt="2024-10-29T10:23:33.748" v="14" actId="478"/>
          <ac:spMkLst>
            <pc:docMk/>
            <pc:sldMk cId="3524637447" sldId="257"/>
            <ac:spMk id="3" creationId="{9E8C5A6B-699B-CE76-1E75-79B7EF66FAC0}"/>
          </ac:spMkLst>
        </pc:spChg>
        <pc:spChg chg="del">
          <ac:chgData name="Harry Steel [ee22hs]" userId="ef12d6f7-3608-472f-bf16-720cdf1dc640" providerId="ADAL" clId="{4EB8A249-E621-694F-AD29-D98B44871EAE}" dt="2024-10-29T10:23:33.748" v="14" actId="478"/>
          <ac:spMkLst>
            <pc:docMk/>
            <pc:sldMk cId="3524637447" sldId="257"/>
            <ac:spMk id="4" creationId="{5A523093-AFAF-CA69-4B44-B08DF00B9A46}"/>
          </ac:spMkLst>
        </pc:spChg>
      </pc:sldChg>
      <pc:sldChg chg="addSp delSp modSp new del mod">
        <pc:chgData name="Harry Steel [ee22hs]" userId="ef12d6f7-3608-472f-bf16-720cdf1dc640" providerId="ADAL" clId="{4EB8A249-E621-694F-AD29-D98B44871EAE}" dt="2024-10-29T10:25:28.370" v="66" actId="2696"/>
        <pc:sldMkLst>
          <pc:docMk/>
          <pc:sldMk cId="3328125969" sldId="258"/>
        </pc:sldMkLst>
        <pc:spChg chg="del">
          <ac:chgData name="Harry Steel [ee22hs]" userId="ef12d6f7-3608-472f-bf16-720cdf1dc640" providerId="ADAL" clId="{4EB8A249-E621-694F-AD29-D98B44871EAE}" dt="2024-10-29T10:22:48.747" v="11" actId="478"/>
          <ac:spMkLst>
            <pc:docMk/>
            <pc:sldMk cId="3328125969" sldId="258"/>
            <ac:spMk id="2" creationId="{42170121-6BEA-9F55-CF4F-3F4CA6C00237}"/>
          </ac:spMkLst>
        </pc:spChg>
        <pc:spChg chg="del">
          <ac:chgData name="Harry Steel [ee22hs]" userId="ef12d6f7-3608-472f-bf16-720cdf1dc640" providerId="ADAL" clId="{4EB8A249-E621-694F-AD29-D98B44871EAE}" dt="2024-10-29T10:22:41.940" v="10"/>
          <ac:spMkLst>
            <pc:docMk/>
            <pc:sldMk cId="3328125969" sldId="258"/>
            <ac:spMk id="3" creationId="{E3185E4E-5678-9836-1416-9081F14E4FB8}"/>
          </ac:spMkLst>
        </pc:spChg>
        <pc:spChg chg="mod">
          <ac:chgData name="Harry Steel [ee22hs]" userId="ef12d6f7-3608-472f-bf16-720cdf1dc640" providerId="ADAL" clId="{4EB8A249-E621-694F-AD29-D98B44871EAE}" dt="2024-10-29T10:23:15.087" v="13" actId="14100"/>
          <ac:spMkLst>
            <pc:docMk/>
            <pc:sldMk cId="3328125969" sldId="258"/>
            <ac:spMk id="4" creationId="{3C8E65BF-EFA4-68D3-2F1A-DD5CF3F92ECD}"/>
          </ac:spMkLst>
        </pc:spChg>
        <pc:spChg chg="add mod">
          <ac:chgData name="Harry Steel [ee22hs]" userId="ef12d6f7-3608-472f-bf16-720cdf1dc640" providerId="ADAL" clId="{4EB8A249-E621-694F-AD29-D98B44871EAE}" dt="2024-10-29T10:25:25.140" v="65" actId="478"/>
          <ac:spMkLst>
            <pc:docMk/>
            <pc:sldMk cId="3328125969" sldId="258"/>
            <ac:spMk id="5" creationId="{91F26EC1-0DE1-073A-8C72-DE598487CF52}"/>
          </ac:spMkLst>
        </pc:spChg>
        <pc:picChg chg="add del mod">
          <ac:chgData name="Harry Steel [ee22hs]" userId="ef12d6f7-3608-472f-bf16-720cdf1dc640" providerId="ADAL" clId="{4EB8A249-E621-694F-AD29-D98B44871EAE}" dt="2024-10-29T10:25:25.140" v="65" actId="478"/>
          <ac:picMkLst>
            <pc:docMk/>
            <pc:sldMk cId="3328125969" sldId="258"/>
            <ac:picMk id="1026" creationId="{443DF067-32F4-A189-F7EF-14E8E7259B14}"/>
          </ac:picMkLst>
        </pc:picChg>
      </pc:sldChg>
      <pc:sldChg chg="addSp modSp new mod setBg">
        <pc:chgData name="Harry Steel [ee22hs]" userId="ef12d6f7-3608-472f-bf16-720cdf1dc640" providerId="ADAL" clId="{4EB8A249-E621-694F-AD29-D98B44871EAE}" dt="2024-10-29T11:01:14.423" v="1702" actId="20577"/>
        <pc:sldMkLst>
          <pc:docMk/>
          <pc:sldMk cId="336006673" sldId="259"/>
        </pc:sldMkLst>
        <pc:spChg chg="mod">
          <ac:chgData name="Harry Steel [ee22hs]" userId="ef12d6f7-3608-472f-bf16-720cdf1dc640" providerId="ADAL" clId="{4EB8A249-E621-694F-AD29-D98B44871EAE}" dt="2024-10-29T10:24:28.464" v="54" actId="26606"/>
          <ac:spMkLst>
            <pc:docMk/>
            <pc:sldMk cId="336006673" sldId="259"/>
            <ac:spMk id="2" creationId="{698D913C-11B9-D843-2306-2F44D963A58B}"/>
          </ac:spMkLst>
        </pc:spChg>
        <pc:spChg chg="mod">
          <ac:chgData name="Harry Steel [ee22hs]" userId="ef12d6f7-3608-472f-bf16-720cdf1dc640" providerId="ADAL" clId="{4EB8A249-E621-694F-AD29-D98B44871EAE}" dt="2024-10-29T11:01:14.423" v="1702" actId="20577"/>
          <ac:spMkLst>
            <pc:docMk/>
            <pc:sldMk cId="336006673" sldId="259"/>
            <ac:spMk id="3" creationId="{72953CD7-D823-1784-DD58-3594A73C6E93}"/>
          </ac:spMkLst>
        </pc:spChg>
        <pc:spChg chg="add">
          <ac:chgData name="Harry Steel [ee22hs]" userId="ef12d6f7-3608-472f-bf16-720cdf1dc640" providerId="ADAL" clId="{4EB8A249-E621-694F-AD29-D98B44871EAE}" dt="2024-10-29T10:24:28.464" v="54" actId="26606"/>
          <ac:spMkLst>
            <pc:docMk/>
            <pc:sldMk cId="336006673" sldId="259"/>
            <ac:spMk id="8" creationId="{C2554CA6-288E-4202-BC52-2E5A8F0C0AED}"/>
          </ac:spMkLst>
        </pc:spChg>
        <pc:spChg chg="add">
          <ac:chgData name="Harry Steel [ee22hs]" userId="ef12d6f7-3608-472f-bf16-720cdf1dc640" providerId="ADAL" clId="{4EB8A249-E621-694F-AD29-D98B44871EAE}" dt="2024-10-29T10:24:28.464" v="54" actId="26606"/>
          <ac:spMkLst>
            <pc:docMk/>
            <pc:sldMk cId="336006673" sldId="259"/>
            <ac:spMk id="10" creationId="{B10BB131-AC8E-4A8E-A5D1-36260F720C3B}"/>
          </ac:spMkLst>
        </pc:spChg>
        <pc:spChg chg="add">
          <ac:chgData name="Harry Steel [ee22hs]" userId="ef12d6f7-3608-472f-bf16-720cdf1dc640" providerId="ADAL" clId="{4EB8A249-E621-694F-AD29-D98B44871EAE}" dt="2024-10-29T10:24:28.464" v="54" actId="26606"/>
          <ac:spMkLst>
            <pc:docMk/>
            <pc:sldMk cId="336006673" sldId="259"/>
            <ac:spMk id="12" creationId="{5B7778FC-632E-4DCA-A7CB-0D7731CCF970}"/>
          </ac:spMkLst>
        </pc:spChg>
        <pc:spChg chg="add">
          <ac:chgData name="Harry Steel [ee22hs]" userId="ef12d6f7-3608-472f-bf16-720cdf1dc640" providerId="ADAL" clId="{4EB8A249-E621-694F-AD29-D98B44871EAE}" dt="2024-10-29T10:24:28.464" v="54" actId="26606"/>
          <ac:spMkLst>
            <pc:docMk/>
            <pc:sldMk cId="336006673" sldId="259"/>
            <ac:spMk id="14" creationId="{FA23A907-97FB-4A8F-880A-DD77401C4296}"/>
          </ac:spMkLst>
        </pc:spChg>
      </pc:sldChg>
      <pc:sldChg chg="addSp modSp new mod setBg">
        <pc:chgData name="Harry Steel [ee22hs]" userId="ef12d6f7-3608-472f-bf16-720cdf1dc640" providerId="ADAL" clId="{4EB8A249-E621-694F-AD29-D98B44871EAE}" dt="2024-10-29T10:28:53.478" v="225" actId="12"/>
        <pc:sldMkLst>
          <pc:docMk/>
          <pc:sldMk cId="1588513446" sldId="260"/>
        </pc:sldMkLst>
        <pc:spChg chg="mod">
          <ac:chgData name="Harry Steel [ee22hs]" userId="ef12d6f7-3608-472f-bf16-720cdf1dc640" providerId="ADAL" clId="{4EB8A249-E621-694F-AD29-D98B44871EAE}" dt="2024-10-29T10:25:52.168" v="103" actId="26606"/>
          <ac:spMkLst>
            <pc:docMk/>
            <pc:sldMk cId="1588513446" sldId="260"/>
            <ac:spMk id="2" creationId="{12884464-B1E4-AC3A-CCC2-8C4D3471BD7D}"/>
          </ac:spMkLst>
        </pc:spChg>
        <pc:spChg chg="mod">
          <ac:chgData name="Harry Steel [ee22hs]" userId="ef12d6f7-3608-472f-bf16-720cdf1dc640" providerId="ADAL" clId="{4EB8A249-E621-694F-AD29-D98B44871EAE}" dt="2024-10-29T10:28:53.478" v="225" actId="12"/>
          <ac:spMkLst>
            <pc:docMk/>
            <pc:sldMk cId="1588513446" sldId="260"/>
            <ac:spMk id="3" creationId="{F98D5DBC-9092-A35E-EC52-B92B55E983BA}"/>
          </ac:spMkLst>
        </pc:spChg>
        <pc:spChg chg="add">
          <ac:chgData name="Harry Steel [ee22hs]" userId="ef12d6f7-3608-472f-bf16-720cdf1dc640" providerId="ADAL" clId="{4EB8A249-E621-694F-AD29-D98B44871EAE}" dt="2024-10-29T10:25:52.168" v="103" actId="26606"/>
          <ac:spMkLst>
            <pc:docMk/>
            <pc:sldMk cId="1588513446" sldId="260"/>
            <ac:spMk id="8" creationId="{E92FEB64-6EEA-4759-B4A4-BD2C1E660BA8}"/>
          </ac:spMkLst>
        </pc:spChg>
        <pc:spChg chg="add">
          <ac:chgData name="Harry Steel [ee22hs]" userId="ef12d6f7-3608-472f-bf16-720cdf1dc640" providerId="ADAL" clId="{4EB8A249-E621-694F-AD29-D98B44871EAE}" dt="2024-10-29T10:25:52.168" v="103" actId="26606"/>
          <ac:spMkLst>
            <pc:docMk/>
            <pc:sldMk cId="1588513446" sldId="260"/>
            <ac:spMk id="10" creationId="{B10BB131-AC8E-4A8E-A5D1-36260F720C3B}"/>
          </ac:spMkLst>
        </pc:spChg>
        <pc:spChg chg="add">
          <ac:chgData name="Harry Steel [ee22hs]" userId="ef12d6f7-3608-472f-bf16-720cdf1dc640" providerId="ADAL" clId="{4EB8A249-E621-694F-AD29-D98B44871EAE}" dt="2024-10-29T10:25:52.168" v="103" actId="26606"/>
          <ac:spMkLst>
            <pc:docMk/>
            <pc:sldMk cId="1588513446" sldId="260"/>
            <ac:spMk id="12" creationId="{14847E93-7DC1-4D4B-8829-B19AA7137C50}"/>
          </ac:spMkLst>
        </pc:spChg>
        <pc:spChg chg="add">
          <ac:chgData name="Harry Steel [ee22hs]" userId="ef12d6f7-3608-472f-bf16-720cdf1dc640" providerId="ADAL" clId="{4EB8A249-E621-694F-AD29-D98B44871EAE}" dt="2024-10-29T10:25:52.168" v="103" actId="26606"/>
          <ac:spMkLst>
            <pc:docMk/>
            <pc:sldMk cId="1588513446" sldId="260"/>
            <ac:spMk id="14" creationId="{5566D6E1-03A1-4D73-A4E0-35D74D568A04}"/>
          </ac:spMkLst>
        </pc:spChg>
        <pc:spChg chg="add">
          <ac:chgData name="Harry Steel [ee22hs]" userId="ef12d6f7-3608-472f-bf16-720cdf1dc640" providerId="ADAL" clId="{4EB8A249-E621-694F-AD29-D98B44871EAE}" dt="2024-10-29T10:25:52.168" v="103" actId="26606"/>
          <ac:spMkLst>
            <pc:docMk/>
            <pc:sldMk cId="1588513446" sldId="260"/>
            <ac:spMk id="16" creationId="{9F835A99-04AC-494A-A572-AFE8413CC938}"/>
          </ac:spMkLst>
        </pc:spChg>
        <pc:spChg chg="add">
          <ac:chgData name="Harry Steel [ee22hs]" userId="ef12d6f7-3608-472f-bf16-720cdf1dc640" providerId="ADAL" clId="{4EB8A249-E621-694F-AD29-D98B44871EAE}" dt="2024-10-29T10:25:52.168" v="103" actId="26606"/>
          <ac:spMkLst>
            <pc:docMk/>
            <pc:sldMk cId="1588513446" sldId="260"/>
            <ac:spMk id="18" creationId="{7B786209-1B0B-4CA9-9BDD-F7327066A84D}"/>
          </ac:spMkLst>
        </pc:spChg>
        <pc:spChg chg="add">
          <ac:chgData name="Harry Steel [ee22hs]" userId="ef12d6f7-3608-472f-bf16-720cdf1dc640" providerId="ADAL" clId="{4EB8A249-E621-694F-AD29-D98B44871EAE}" dt="2024-10-29T10:25:52.168" v="103" actId="26606"/>
          <ac:spMkLst>
            <pc:docMk/>
            <pc:sldMk cId="1588513446" sldId="260"/>
            <ac:spMk id="20" creationId="{2D2964BB-484D-45AE-AD66-D407D0629652}"/>
          </ac:spMkLst>
        </pc:spChg>
        <pc:spChg chg="add">
          <ac:chgData name="Harry Steel [ee22hs]" userId="ef12d6f7-3608-472f-bf16-720cdf1dc640" providerId="ADAL" clId="{4EB8A249-E621-694F-AD29-D98B44871EAE}" dt="2024-10-29T10:25:52.168" v="103" actId="26606"/>
          <ac:spMkLst>
            <pc:docMk/>
            <pc:sldMk cId="1588513446" sldId="260"/>
            <ac:spMk id="22" creationId="{6691AC69-A76E-4DAB-B565-468B6B87ACF3}"/>
          </ac:spMkLst>
        </pc:spChg>
      </pc:sldChg>
      <pc:sldChg chg="addSp delSp modSp new mod setBg">
        <pc:chgData name="Harry Steel [ee22hs]" userId="ef12d6f7-3608-472f-bf16-720cdf1dc640" providerId="ADAL" clId="{4EB8A249-E621-694F-AD29-D98B44871EAE}" dt="2024-10-29T10:31:31.557" v="305" actId="478"/>
        <pc:sldMkLst>
          <pc:docMk/>
          <pc:sldMk cId="4102467185" sldId="261"/>
        </pc:sldMkLst>
        <pc:spChg chg="mod">
          <ac:chgData name="Harry Steel [ee22hs]" userId="ef12d6f7-3608-472f-bf16-720cdf1dc640" providerId="ADAL" clId="{4EB8A249-E621-694F-AD29-D98B44871EAE}" dt="2024-10-29T10:31:26.277" v="303" actId="26606"/>
          <ac:spMkLst>
            <pc:docMk/>
            <pc:sldMk cId="4102467185" sldId="261"/>
            <ac:spMk id="2" creationId="{90C5018A-758A-DCF4-4F77-95F89FC3A9CB}"/>
          </ac:spMkLst>
        </pc:spChg>
        <pc:spChg chg="del mod">
          <ac:chgData name="Harry Steel [ee22hs]" userId="ef12d6f7-3608-472f-bf16-720cdf1dc640" providerId="ADAL" clId="{4EB8A249-E621-694F-AD29-D98B44871EAE}" dt="2024-10-29T10:31:31.557" v="305" actId="478"/>
          <ac:spMkLst>
            <pc:docMk/>
            <pc:sldMk cId="4102467185" sldId="261"/>
            <ac:spMk id="3" creationId="{F3FCE141-990E-74AC-975B-B16FE5A0297A}"/>
          </ac:spMkLst>
        </pc:spChg>
        <pc:spChg chg="add">
          <ac:chgData name="Harry Steel [ee22hs]" userId="ef12d6f7-3608-472f-bf16-720cdf1dc640" providerId="ADAL" clId="{4EB8A249-E621-694F-AD29-D98B44871EAE}" dt="2024-10-29T10:31:26.277" v="303" actId="26606"/>
          <ac:spMkLst>
            <pc:docMk/>
            <pc:sldMk cId="4102467185" sldId="261"/>
            <ac:spMk id="8" creationId="{289ED1AA-8684-4D37-B208-8777E1A7780D}"/>
          </ac:spMkLst>
        </pc:spChg>
        <pc:spChg chg="add">
          <ac:chgData name="Harry Steel [ee22hs]" userId="ef12d6f7-3608-472f-bf16-720cdf1dc640" providerId="ADAL" clId="{4EB8A249-E621-694F-AD29-D98B44871EAE}" dt="2024-10-29T10:31:26.277" v="303" actId="26606"/>
          <ac:spMkLst>
            <pc:docMk/>
            <pc:sldMk cId="4102467185" sldId="261"/>
            <ac:spMk id="10" creationId="{4180E01B-B1F4-437C-807D-1C930718EE64}"/>
          </ac:spMkLst>
        </pc:spChg>
        <pc:spChg chg="add">
          <ac:chgData name="Harry Steel [ee22hs]" userId="ef12d6f7-3608-472f-bf16-720cdf1dc640" providerId="ADAL" clId="{4EB8A249-E621-694F-AD29-D98B44871EAE}" dt="2024-10-29T10:31:26.277" v="303" actId="26606"/>
          <ac:spMkLst>
            <pc:docMk/>
            <pc:sldMk cId="4102467185" sldId="261"/>
            <ac:spMk id="12" creationId="{41F77738-2AF0-4750-A0C7-F97C2C17590E}"/>
          </ac:spMkLst>
        </pc:spChg>
      </pc:sldChg>
      <pc:sldChg chg="modSp new mod">
        <pc:chgData name="Harry Steel [ee22hs]" userId="ef12d6f7-3608-472f-bf16-720cdf1dc640" providerId="ADAL" clId="{4EB8A249-E621-694F-AD29-D98B44871EAE}" dt="2024-10-29T10:38:54.595" v="1109" actId="313"/>
        <pc:sldMkLst>
          <pc:docMk/>
          <pc:sldMk cId="4187020810" sldId="262"/>
        </pc:sldMkLst>
        <pc:spChg chg="mod">
          <ac:chgData name="Harry Steel [ee22hs]" userId="ef12d6f7-3608-472f-bf16-720cdf1dc640" providerId="ADAL" clId="{4EB8A249-E621-694F-AD29-D98B44871EAE}" dt="2024-10-29T10:33:58.090" v="450" actId="122"/>
          <ac:spMkLst>
            <pc:docMk/>
            <pc:sldMk cId="4187020810" sldId="262"/>
            <ac:spMk id="2" creationId="{94D40E95-68F0-EC0E-65CC-4BF882DDBB3C}"/>
          </ac:spMkLst>
        </pc:spChg>
        <pc:spChg chg="mod">
          <ac:chgData name="Harry Steel [ee22hs]" userId="ef12d6f7-3608-472f-bf16-720cdf1dc640" providerId="ADAL" clId="{4EB8A249-E621-694F-AD29-D98B44871EAE}" dt="2024-10-29T10:33:41.441" v="444" actId="27636"/>
          <ac:spMkLst>
            <pc:docMk/>
            <pc:sldMk cId="4187020810" sldId="262"/>
            <ac:spMk id="3" creationId="{BE79E15D-45BC-7CAA-DC57-5198993FCAA7}"/>
          </ac:spMkLst>
        </pc:spChg>
        <pc:spChg chg="mod">
          <ac:chgData name="Harry Steel [ee22hs]" userId="ef12d6f7-3608-472f-bf16-720cdf1dc640" providerId="ADAL" clId="{4EB8A249-E621-694F-AD29-D98B44871EAE}" dt="2024-10-29T10:38:50.558" v="1104" actId="27636"/>
          <ac:spMkLst>
            <pc:docMk/>
            <pc:sldMk cId="4187020810" sldId="262"/>
            <ac:spMk id="4" creationId="{99270155-42A5-BA65-6CF2-04095DB91FDA}"/>
          </ac:spMkLst>
        </pc:spChg>
        <pc:spChg chg="mod">
          <ac:chgData name="Harry Steel [ee22hs]" userId="ef12d6f7-3608-472f-bf16-720cdf1dc640" providerId="ADAL" clId="{4EB8A249-E621-694F-AD29-D98B44871EAE}" dt="2024-10-29T10:33:42.281" v="448" actId="20577"/>
          <ac:spMkLst>
            <pc:docMk/>
            <pc:sldMk cId="4187020810" sldId="262"/>
            <ac:spMk id="5" creationId="{AC167C08-9702-10D6-ABF4-163C41AD8C02}"/>
          </ac:spMkLst>
        </pc:spChg>
        <pc:spChg chg="mod">
          <ac:chgData name="Harry Steel [ee22hs]" userId="ef12d6f7-3608-472f-bf16-720cdf1dc640" providerId="ADAL" clId="{4EB8A249-E621-694F-AD29-D98B44871EAE}" dt="2024-10-29T10:38:54.595" v="1109" actId="313"/>
          <ac:spMkLst>
            <pc:docMk/>
            <pc:sldMk cId="4187020810" sldId="262"/>
            <ac:spMk id="6" creationId="{C6212712-AE50-AB0B-FA4C-DEB98C33B67E}"/>
          </ac:spMkLst>
        </pc:spChg>
      </pc:sldChg>
      <pc:sldChg chg="addSp modSp new mod setBg">
        <pc:chgData name="Harry Steel [ee22hs]" userId="ef12d6f7-3608-472f-bf16-720cdf1dc640" providerId="ADAL" clId="{4EB8A249-E621-694F-AD29-D98B44871EAE}" dt="2024-10-29T10:52:48.906" v="1401" actId="20577"/>
        <pc:sldMkLst>
          <pc:docMk/>
          <pc:sldMk cId="745487768" sldId="263"/>
        </pc:sldMkLst>
        <pc:spChg chg="mod">
          <ac:chgData name="Harry Steel [ee22hs]" userId="ef12d6f7-3608-472f-bf16-720cdf1dc640" providerId="ADAL" clId="{4EB8A249-E621-694F-AD29-D98B44871EAE}" dt="2024-10-29T10:50:57.751" v="1129" actId="26606"/>
          <ac:spMkLst>
            <pc:docMk/>
            <pc:sldMk cId="745487768" sldId="263"/>
            <ac:spMk id="2" creationId="{5EA1D427-0FF4-E3C8-E0D6-D3382E6A0B7B}"/>
          </ac:spMkLst>
        </pc:spChg>
        <pc:spChg chg="mod">
          <ac:chgData name="Harry Steel [ee22hs]" userId="ef12d6f7-3608-472f-bf16-720cdf1dc640" providerId="ADAL" clId="{4EB8A249-E621-694F-AD29-D98B44871EAE}" dt="2024-10-29T10:52:48.906" v="1401" actId="20577"/>
          <ac:spMkLst>
            <pc:docMk/>
            <pc:sldMk cId="745487768" sldId="263"/>
            <ac:spMk id="3" creationId="{944DE168-7523-01A5-9708-2DC35A2216A1}"/>
          </ac:spMkLst>
        </pc:spChg>
        <pc:spChg chg="add">
          <ac:chgData name="Harry Steel [ee22hs]" userId="ef12d6f7-3608-472f-bf16-720cdf1dc640" providerId="ADAL" clId="{4EB8A249-E621-694F-AD29-D98B44871EAE}" dt="2024-10-29T10:50:57.751" v="1129" actId="26606"/>
          <ac:spMkLst>
            <pc:docMk/>
            <pc:sldMk cId="745487768" sldId="263"/>
            <ac:spMk id="8" creationId="{C2554CA6-288E-4202-BC52-2E5A8F0C0AED}"/>
          </ac:spMkLst>
        </pc:spChg>
        <pc:spChg chg="add">
          <ac:chgData name="Harry Steel [ee22hs]" userId="ef12d6f7-3608-472f-bf16-720cdf1dc640" providerId="ADAL" clId="{4EB8A249-E621-694F-AD29-D98B44871EAE}" dt="2024-10-29T10:50:57.751" v="1129" actId="26606"/>
          <ac:spMkLst>
            <pc:docMk/>
            <pc:sldMk cId="745487768" sldId="263"/>
            <ac:spMk id="10" creationId="{B10BB131-AC8E-4A8E-A5D1-36260F720C3B}"/>
          </ac:spMkLst>
        </pc:spChg>
        <pc:spChg chg="add">
          <ac:chgData name="Harry Steel [ee22hs]" userId="ef12d6f7-3608-472f-bf16-720cdf1dc640" providerId="ADAL" clId="{4EB8A249-E621-694F-AD29-D98B44871EAE}" dt="2024-10-29T10:50:57.751" v="1129" actId="26606"/>
          <ac:spMkLst>
            <pc:docMk/>
            <pc:sldMk cId="745487768" sldId="263"/>
            <ac:spMk id="12" creationId="{5B7778FC-632E-4DCA-A7CB-0D7731CCF970}"/>
          </ac:spMkLst>
        </pc:spChg>
        <pc:spChg chg="add">
          <ac:chgData name="Harry Steel [ee22hs]" userId="ef12d6f7-3608-472f-bf16-720cdf1dc640" providerId="ADAL" clId="{4EB8A249-E621-694F-AD29-D98B44871EAE}" dt="2024-10-29T10:50:57.751" v="1129" actId="26606"/>
          <ac:spMkLst>
            <pc:docMk/>
            <pc:sldMk cId="745487768" sldId="263"/>
            <ac:spMk id="14" creationId="{FA23A907-97FB-4A8F-880A-DD77401C4296}"/>
          </ac:spMkLst>
        </pc:spChg>
      </pc:sldChg>
      <pc:sldChg chg="addSp modSp new mod setBg">
        <pc:chgData name="Harry Steel [ee22hs]" userId="ef12d6f7-3608-472f-bf16-720cdf1dc640" providerId="ADAL" clId="{4EB8A249-E621-694F-AD29-D98B44871EAE}" dt="2024-10-29T10:54:57.961" v="1696" actId="313"/>
        <pc:sldMkLst>
          <pc:docMk/>
          <pc:sldMk cId="529954242" sldId="264"/>
        </pc:sldMkLst>
        <pc:spChg chg="mod">
          <ac:chgData name="Harry Steel [ee22hs]" userId="ef12d6f7-3608-472f-bf16-720cdf1dc640" providerId="ADAL" clId="{4EB8A249-E621-694F-AD29-D98B44871EAE}" dt="2024-10-29T10:53:00.833" v="1413" actId="26606"/>
          <ac:spMkLst>
            <pc:docMk/>
            <pc:sldMk cId="529954242" sldId="264"/>
            <ac:spMk id="2" creationId="{D0AC6DBB-24B7-0277-B48B-46CEF03F7073}"/>
          </ac:spMkLst>
        </pc:spChg>
        <pc:spChg chg="mod">
          <ac:chgData name="Harry Steel [ee22hs]" userId="ef12d6f7-3608-472f-bf16-720cdf1dc640" providerId="ADAL" clId="{4EB8A249-E621-694F-AD29-D98B44871EAE}" dt="2024-10-29T10:54:57.961" v="1696" actId="313"/>
          <ac:spMkLst>
            <pc:docMk/>
            <pc:sldMk cId="529954242" sldId="264"/>
            <ac:spMk id="3" creationId="{BBA13756-5140-0B86-B84C-314CA596ED68}"/>
          </ac:spMkLst>
        </pc:spChg>
        <pc:spChg chg="add">
          <ac:chgData name="Harry Steel [ee22hs]" userId="ef12d6f7-3608-472f-bf16-720cdf1dc640" providerId="ADAL" clId="{4EB8A249-E621-694F-AD29-D98B44871EAE}" dt="2024-10-29T10:53:00.833" v="1413" actId="26606"/>
          <ac:spMkLst>
            <pc:docMk/>
            <pc:sldMk cId="529954242" sldId="264"/>
            <ac:spMk id="8" creationId="{E92FEB64-6EEA-4759-B4A4-BD2C1E660BA8}"/>
          </ac:spMkLst>
        </pc:spChg>
        <pc:spChg chg="add">
          <ac:chgData name="Harry Steel [ee22hs]" userId="ef12d6f7-3608-472f-bf16-720cdf1dc640" providerId="ADAL" clId="{4EB8A249-E621-694F-AD29-D98B44871EAE}" dt="2024-10-29T10:53:00.833" v="1413" actId="26606"/>
          <ac:spMkLst>
            <pc:docMk/>
            <pc:sldMk cId="529954242" sldId="264"/>
            <ac:spMk id="10" creationId="{B10BB131-AC8E-4A8E-A5D1-36260F720C3B}"/>
          </ac:spMkLst>
        </pc:spChg>
        <pc:spChg chg="add">
          <ac:chgData name="Harry Steel [ee22hs]" userId="ef12d6f7-3608-472f-bf16-720cdf1dc640" providerId="ADAL" clId="{4EB8A249-E621-694F-AD29-D98B44871EAE}" dt="2024-10-29T10:53:00.833" v="1413" actId="26606"/>
          <ac:spMkLst>
            <pc:docMk/>
            <pc:sldMk cId="529954242" sldId="264"/>
            <ac:spMk id="12" creationId="{14847E93-7DC1-4D4B-8829-B19AA7137C50}"/>
          </ac:spMkLst>
        </pc:spChg>
        <pc:spChg chg="add">
          <ac:chgData name="Harry Steel [ee22hs]" userId="ef12d6f7-3608-472f-bf16-720cdf1dc640" providerId="ADAL" clId="{4EB8A249-E621-694F-AD29-D98B44871EAE}" dt="2024-10-29T10:53:00.833" v="1413" actId="26606"/>
          <ac:spMkLst>
            <pc:docMk/>
            <pc:sldMk cId="529954242" sldId="264"/>
            <ac:spMk id="14" creationId="{5566D6E1-03A1-4D73-A4E0-35D74D568A04}"/>
          </ac:spMkLst>
        </pc:spChg>
        <pc:spChg chg="add">
          <ac:chgData name="Harry Steel [ee22hs]" userId="ef12d6f7-3608-472f-bf16-720cdf1dc640" providerId="ADAL" clId="{4EB8A249-E621-694F-AD29-D98B44871EAE}" dt="2024-10-29T10:53:00.833" v="1413" actId="26606"/>
          <ac:spMkLst>
            <pc:docMk/>
            <pc:sldMk cId="529954242" sldId="264"/>
            <ac:spMk id="16" creationId="{9F835A99-04AC-494A-A572-AFE8413CC938}"/>
          </ac:spMkLst>
        </pc:spChg>
        <pc:spChg chg="add">
          <ac:chgData name="Harry Steel [ee22hs]" userId="ef12d6f7-3608-472f-bf16-720cdf1dc640" providerId="ADAL" clId="{4EB8A249-E621-694F-AD29-D98B44871EAE}" dt="2024-10-29T10:53:00.833" v="1413" actId="26606"/>
          <ac:spMkLst>
            <pc:docMk/>
            <pc:sldMk cId="529954242" sldId="264"/>
            <ac:spMk id="18" creationId="{7B786209-1B0B-4CA9-9BDD-F7327066A84D}"/>
          </ac:spMkLst>
        </pc:spChg>
        <pc:spChg chg="add">
          <ac:chgData name="Harry Steel [ee22hs]" userId="ef12d6f7-3608-472f-bf16-720cdf1dc640" providerId="ADAL" clId="{4EB8A249-E621-694F-AD29-D98B44871EAE}" dt="2024-10-29T10:53:00.833" v="1413" actId="26606"/>
          <ac:spMkLst>
            <pc:docMk/>
            <pc:sldMk cId="529954242" sldId="264"/>
            <ac:spMk id="20" creationId="{2D2964BB-484D-45AE-AD66-D407D0629652}"/>
          </ac:spMkLst>
        </pc:spChg>
        <pc:spChg chg="add">
          <ac:chgData name="Harry Steel [ee22hs]" userId="ef12d6f7-3608-472f-bf16-720cdf1dc640" providerId="ADAL" clId="{4EB8A249-E621-694F-AD29-D98B44871EAE}" dt="2024-10-29T10:53:00.833" v="1413" actId="26606"/>
          <ac:spMkLst>
            <pc:docMk/>
            <pc:sldMk cId="529954242" sldId="264"/>
            <ac:spMk id="22" creationId="{6691AC69-A76E-4DAB-B565-468B6B87ACF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4A2B2F-D4C7-7840-97DA-27BF75E47363}" type="datetimeFigureOut">
              <a:rPr lang="en-US" smtClean="0"/>
              <a:t>10/31/24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DA196B-4332-D24C-941F-8F1E28DE7EBC}" type="slidenum">
              <a:rPr lang="en-US" smtClean="0"/>
              <a:t>‹#›</a:t>
            </a:fld>
            <a:endParaRPr lang="en-US"/>
          </a:p>
        </p:txBody>
      </p:sp>
    </p:spTree>
    <p:extLst>
      <p:ext uri="{BB962C8B-B14F-4D97-AF65-F5344CB8AC3E}">
        <p14:creationId xmlns:p14="http://schemas.microsoft.com/office/powerpoint/2010/main" val="417549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8DA196B-4332-D24C-941F-8F1E28DE7EBC}" type="slidenum">
              <a:rPr lang="en-US" smtClean="0"/>
              <a:t>1</a:t>
            </a:fld>
            <a:endParaRPr lang="en-US"/>
          </a:p>
        </p:txBody>
      </p:sp>
    </p:spTree>
    <p:extLst>
      <p:ext uri="{BB962C8B-B14F-4D97-AF65-F5344CB8AC3E}">
        <p14:creationId xmlns:p14="http://schemas.microsoft.com/office/powerpoint/2010/main" val="3103589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8DA196B-4332-D24C-941F-8F1E28DE7EBC}" type="slidenum">
              <a:rPr lang="en-US" smtClean="0"/>
              <a:t>3</a:t>
            </a:fld>
            <a:endParaRPr lang="en-US"/>
          </a:p>
        </p:txBody>
      </p:sp>
    </p:spTree>
    <p:extLst>
      <p:ext uri="{BB962C8B-B14F-4D97-AF65-F5344CB8AC3E}">
        <p14:creationId xmlns:p14="http://schemas.microsoft.com/office/powerpoint/2010/main" val="820436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3A41-6E64-81A6-7686-4E556D91EC0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75C761C-1168-65F8-29B2-E496E9E567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E858708-BEB8-2AAB-6036-2BF164EA008D}"/>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5" name="Footer Placeholder 4">
            <a:extLst>
              <a:ext uri="{FF2B5EF4-FFF2-40B4-BE49-F238E27FC236}">
                <a16:creationId xmlns:a16="http://schemas.microsoft.com/office/drawing/2014/main" id="{ADA6147B-ED47-7C59-9D28-D60473ED55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B344E-DB7F-691F-73C3-236343631CE6}"/>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4048406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A3FEB-D049-86E3-3BB0-945334D4181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3659DC5-C85B-AB13-BD86-26AD2B24414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A7FC511-6810-BABA-0C14-3081633DBEBD}"/>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5" name="Footer Placeholder 4">
            <a:extLst>
              <a:ext uri="{FF2B5EF4-FFF2-40B4-BE49-F238E27FC236}">
                <a16:creationId xmlns:a16="http://schemas.microsoft.com/office/drawing/2014/main" id="{F98347D9-C299-35B9-11B8-CDD7419BEF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FE7FC5-D56C-CA2F-07BC-768EEB5576C6}"/>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3824649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675A62-301B-F3D3-E0A0-E642A661604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B4DEE49-0050-3A6D-9032-C3424D4DB87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91F16C3-8ED7-5EA8-074D-84680F699A46}"/>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5" name="Footer Placeholder 4">
            <a:extLst>
              <a:ext uri="{FF2B5EF4-FFF2-40B4-BE49-F238E27FC236}">
                <a16:creationId xmlns:a16="http://schemas.microsoft.com/office/drawing/2014/main" id="{8FD3DB60-6F16-1B40-DD19-8475537A59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1CE0B5-5894-5D1B-87AB-04FFE0649F8E}"/>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3608246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C1EF9-000A-C0BE-3591-E944BBC3EC0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1EA20EB-C16F-4BB6-A93C-96B28276C74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6FDACB7-8621-E9C7-73CF-EB46279751B9}"/>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5" name="Footer Placeholder 4">
            <a:extLst>
              <a:ext uri="{FF2B5EF4-FFF2-40B4-BE49-F238E27FC236}">
                <a16:creationId xmlns:a16="http://schemas.microsoft.com/office/drawing/2014/main" id="{1BFCED82-A0C3-4A43-2A00-2A033D780F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063AFD-1A6A-85D7-570E-C7277EE7FA99}"/>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1670104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79D3C-7BFF-D40E-7B52-EF0C4F3836C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811D68A-D5B6-B37A-F921-0D7A3BBBD5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2CDD220-561C-40D0-079A-7CE5767E9AA1}"/>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5" name="Footer Placeholder 4">
            <a:extLst>
              <a:ext uri="{FF2B5EF4-FFF2-40B4-BE49-F238E27FC236}">
                <a16:creationId xmlns:a16="http://schemas.microsoft.com/office/drawing/2014/main" id="{1DE2B2D0-D469-EB9F-8596-B7E049E2F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68E879-10AB-194A-CBCA-7E0674BEBFC5}"/>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3883095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B0166-C2DC-6D4D-0F1F-1616BF64924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DA48CAA-F200-5E17-816C-E3B142D3389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F4A6752-C2C7-8D28-5A0F-1775FF0BB8C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2CF31E2-E284-DC5C-C0BE-ACC470CB16D4}"/>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6" name="Footer Placeholder 5">
            <a:extLst>
              <a:ext uri="{FF2B5EF4-FFF2-40B4-BE49-F238E27FC236}">
                <a16:creationId xmlns:a16="http://schemas.microsoft.com/office/drawing/2014/main" id="{5693B5EE-DA93-57DD-4186-892FE8993E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006CD8-AA0B-BCFF-46CE-A12371EEB5B8}"/>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1852017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298F8-1161-5146-D812-EDD0267CD29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969B9E9-1C1A-2CA5-6B7D-4888AC7B9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CA3F9DB-672F-CD24-C672-4E1DFF3F0CA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6E936E9-4880-5FB0-EA70-BE1C9039B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F825D16-EFA9-A4F1-4F8C-3E02EC984F0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1B240CE-0242-7AAD-379C-222B9FCA8AC2}"/>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8" name="Footer Placeholder 7">
            <a:extLst>
              <a:ext uri="{FF2B5EF4-FFF2-40B4-BE49-F238E27FC236}">
                <a16:creationId xmlns:a16="http://schemas.microsoft.com/office/drawing/2014/main" id="{E9C42694-BDD1-26B7-3CF0-BC8391E293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2145A3-F756-42F9-E3B6-C10493EB99E4}"/>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2379523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67D09-4B27-A526-AF82-0E370476641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E7F5EC4C-7EE7-9F93-A6DA-B0BE840ABB17}"/>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4" name="Footer Placeholder 3">
            <a:extLst>
              <a:ext uri="{FF2B5EF4-FFF2-40B4-BE49-F238E27FC236}">
                <a16:creationId xmlns:a16="http://schemas.microsoft.com/office/drawing/2014/main" id="{83B52B75-8CC8-E881-4A50-DD28295E48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1B2194-1059-964A-D7A2-99BB7EA60A50}"/>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75451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9D6F1-B90E-774C-0DFE-09CA2B862FA9}"/>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3" name="Footer Placeholder 2">
            <a:extLst>
              <a:ext uri="{FF2B5EF4-FFF2-40B4-BE49-F238E27FC236}">
                <a16:creationId xmlns:a16="http://schemas.microsoft.com/office/drawing/2014/main" id="{AAE4DE87-0328-08E4-1B90-E863F929B7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74E3EB-2660-68A5-96A3-7FB529A7392F}"/>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3360198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FD278-5909-9509-FB9A-A7714CC6AC1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FEC90B8-D47B-3968-866C-5068A3857D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E09FC7A-07EF-E1F0-2C32-D38B8E6C4D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267114-8EF6-194C-41B1-6DAC8AD1CAC6}"/>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6" name="Footer Placeholder 5">
            <a:extLst>
              <a:ext uri="{FF2B5EF4-FFF2-40B4-BE49-F238E27FC236}">
                <a16:creationId xmlns:a16="http://schemas.microsoft.com/office/drawing/2014/main" id="{F7994824-8A76-0E01-9511-210023EB84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885324-F6FD-B0B5-8144-28CA4F96D370}"/>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2142183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3172A-6757-3186-4D30-8C5E6F1B9E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901455E-E57A-F9FD-F76D-CB68ED31B6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A0920A-F816-E001-6A97-7D776EEB78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7A1170D-08AB-7FB7-1051-6295C688D0F1}"/>
              </a:ext>
            </a:extLst>
          </p:cNvPr>
          <p:cNvSpPr>
            <a:spLocks noGrp="1"/>
          </p:cNvSpPr>
          <p:nvPr>
            <p:ph type="dt" sz="half" idx="10"/>
          </p:nvPr>
        </p:nvSpPr>
        <p:spPr/>
        <p:txBody>
          <a:bodyPr/>
          <a:lstStyle/>
          <a:p>
            <a:fld id="{C51A1995-61EB-9644-A1AC-0ED1A7B248DC}" type="datetimeFigureOut">
              <a:rPr lang="en-US" smtClean="0"/>
              <a:t>10/31/24</a:t>
            </a:fld>
            <a:endParaRPr lang="en-US"/>
          </a:p>
        </p:txBody>
      </p:sp>
      <p:sp>
        <p:nvSpPr>
          <p:cNvPr id="6" name="Footer Placeholder 5">
            <a:extLst>
              <a:ext uri="{FF2B5EF4-FFF2-40B4-BE49-F238E27FC236}">
                <a16:creationId xmlns:a16="http://schemas.microsoft.com/office/drawing/2014/main" id="{E83B967B-F648-6E64-98CE-558E1300F8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CF9E2E-E5D3-091D-8C60-150BE79302B8}"/>
              </a:ext>
            </a:extLst>
          </p:cNvPr>
          <p:cNvSpPr>
            <a:spLocks noGrp="1"/>
          </p:cNvSpPr>
          <p:nvPr>
            <p:ph type="sldNum" sz="quarter" idx="12"/>
          </p:nvPr>
        </p:nvSpPr>
        <p:spPr/>
        <p:txBody>
          <a:bodyPr/>
          <a:lstStyle/>
          <a:p>
            <a:fld id="{29896096-80A2-6F4B-B859-A3D5F892B96E}" type="slidenum">
              <a:rPr lang="en-US" smtClean="0"/>
              <a:t>‹#›</a:t>
            </a:fld>
            <a:endParaRPr lang="en-US"/>
          </a:p>
        </p:txBody>
      </p:sp>
    </p:spTree>
    <p:extLst>
      <p:ext uri="{BB962C8B-B14F-4D97-AF65-F5344CB8AC3E}">
        <p14:creationId xmlns:p14="http://schemas.microsoft.com/office/powerpoint/2010/main" val="2092535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9B1611-CCF9-AA5B-5855-A5212CCA4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EC0788A-48F5-F3E8-EE2D-B28FEE6FBD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4FC5DF-4FAB-0BC0-1B3D-D006427A1E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51A1995-61EB-9644-A1AC-0ED1A7B248DC}" type="datetimeFigureOut">
              <a:rPr lang="en-US" smtClean="0"/>
              <a:t>10/31/24</a:t>
            </a:fld>
            <a:endParaRPr lang="en-US"/>
          </a:p>
        </p:txBody>
      </p:sp>
      <p:sp>
        <p:nvSpPr>
          <p:cNvPr id="5" name="Footer Placeholder 4">
            <a:extLst>
              <a:ext uri="{FF2B5EF4-FFF2-40B4-BE49-F238E27FC236}">
                <a16:creationId xmlns:a16="http://schemas.microsoft.com/office/drawing/2014/main" id="{981A8255-489E-0DA6-A7CC-84748EAEBA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20C918D-6EFA-BD30-F55D-1E633185DF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896096-80A2-6F4B-B859-A3D5F892B96E}" type="slidenum">
              <a:rPr lang="en-US" smtClean="0"/>
              <a:t>‹#›</a:t>
            </a:fld>
            <a:endParaRPr lang="en-US"/>
          </a:p>
        </p:txBody>
      </p:sp>
    </p:spTree>
    <p:extLst>
      <p:ext uri="{BB962C8B-B14F-4D97-AF65-F5344CB8AC3E}">
        <p14:creationId xmlns:p14="http://schemas.microsoft.com/office/powerpoint/2010/main" val="1000361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5E7AA7E8-8006-4E1F-A566-FCF37EE6F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964154E-06C2-A1B7-14B1-2F5EF5A713F3}"/>
              </a:ext>
            </a:extLst>
          </p:cNvPr>
          <p:cNvSpPr>
            <a:spLocks noGrp="1"/>
          </p:cNvSpPr>
          <p:nvPr>
            <p:ph type="ctrTitle"/>
          </p:nvPr>
        </p:nvSpPr>
        <p:spPr>
          <a:xfrm>
            <a:off x="242910" y="1598246"/>
            <a:ext cx="4626709" cy="5122985"/>
          </a:xfrm>
        </p:spPr>
        <p:txBody>
          <a:bodyPr vert="horz" lIns="91440" tIns="45720" rIns="91440" bIns="45720" rtlCol="0" anchor="t">
            <a:normAutofit/>
          </a:bodyPr>
          <a:lstStyle/>
          <a:p>
            <a:pPr algn="r"/>
            <a:r>
              <a:rPr lang="en-US" sz="6200" kern="1200">
                <a:solidFill>
                  <a:srgbClr val="FFFFFF"/>
                </a:solidFill>
                <a:latin typeface="+mj-lt"/>
                <a:ea typeface="+mj-ea"/>
                <a:cs typeface="+mj-cs"/>
              </a:rPr>
              <a:t>The Deforestation of the Amazon Rainforest</a:t>
            </a:r>
          </a:p>
        </p:txBody>
      </p:sp>
      <p:cxnSp>
        <p:nvCxnSpPr>
          <p:cNvPr id="38" name="Straight Connector 37">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0391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8D913C-11B9-D843-2306-2F44D963A58B}"/>
              </a:ext>
            </a:extLst>
          </p:cNvPr>
          <p:cNvSpPr>
            <a:spLocks noGrp="1"/>
          </p:cNvSpPr>
          <p:nvPr>
            <p:ph type="title"/>
          </p:nvPr>
        </p:nvSpPr>
        <p:spPr>
          <a:xfrm>
            <a:off x="1171074" y="1396686"/>
            <a:ext cx="3240506" cy="4064628"/>
          </a:xfrm>
        </p:spPr>
        <p:txBody>
          <a:bodyPr>
            <a:normAutofit/>
          </a:bodyPr>
          <a:lstStyle/>
          <a:p>
            <a:r>
              <a:rPr lang="en-US">
                <a:solidFill>
                  <a:srgbClr val="FFFFFF"/>
                </a:solidFill>
              </a:rPr>
              <a:t>Introduction to the Amazon</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2953CD7-D823-1784-DD58-3594A73C6E93}"/>
              </a:ext>
            </a:extLst>
          </p:cNvPr>
          <p:cNvSpPr>
            <a:spLocks noGrp="1"/>
          </p:cNvSpPr>
          <p:nvPr>
            <p:ph idx="1"/>
          </p:nvPr>
        </p:nvSpPr>
        <p:spPr>
          <a:xfrm>
            <a:off x="5370153" y="2435097"/>
            <a:ext cx="5536397" cy="2296820"/>
          </a:xfrm>
        </p:spPr>
        <p:txBody>
          <a:bodyPr>
            <a:normAutofit lnSpcReduction="10000"/>
          </a:bodyPr>
          <a:lstStyle/>
          <a:p>
            <a:pPr marL="0" indent="0" algn="ctr">
              <a:buNone/>
            </a:pPr>
            <a:r>
              <a:rPr lang="en-GB" sz="1800" dirty="0">
                <a:effectLst/>
                <a:latin typeface="Aptos" panose="020B0004020202020204" pitchFamily="34" charset="0"/>
                <a:ea typeface="Aptos" panose="020B0004020202020204" pitchFamily="34" charset="0"/>
                <a:cs typeface="Times New Roman" panose="02020603050405020304" pitchFamily="18" charset="0"/>
              </a:rPr>
              <a:t>Situated across 8 rapidly developing countries, the largest rainforest on the planet, The Amazon, is situated. The Amazon is home to 10% of the worlds known species and holds 20% of the world's liquid freshwater </a:t>
            </a:r>
            <a:r>
              <a:rPr lang="en-GB" sz="1800" b="1" dirty="0">
                <a:solidFill>
                  <a:srgbClr val="4EA72E"/>
                </a:solidFill>
                <a:effectLst/>
                <a:latin typeface="Aptos" panose="020B0004020202020204" pitchFamily="34" charset="0"/>
                <a:ea typeface="Aptos" panose="020B0004020202020204" pitchFamily="34" charset="0"/>
                <a:cs typeface="Times New Roman" panose="02020603050405020304" pitchFamily="18" charset="0"/>
              </a:rPr>
              <a:t>(WWF, n.a.)</a:t>
            </a:r>
            <a:r>
              <a:rPr lang="en-GB" sz="1800" dirty="0">
                <a:effectLst/>
                <a:latin typeface="Aptos" panose="020B0004020202020204" pitchFamily="34" charset="0"/>
                <a:ea typeface="Aptos" panose="020B0004020202020204" pitchFamily="34" charset="0"/>
                <a:cs typeface="Times New Roman" panose="02020603050405020304" pitchFamily="18" charset="0"/>
              </a:rPr>
              <a:t>. However, the Amazon Rainforest (ARF) is suffering from mass deforestation. As a result of rapid economic growth within the countries the ARF resides in, the size of the rainforest is reducing (Zaman, 2022). </a:t>
            </a:r>
            <a:endParaRPr lang="en-US" dirty="0"/>
          </a:p>
        </p:txBody>
      </p:sp>
    </p:spTree>
    <p:extLst>
      <p:ext uri="{BB962C8B-B14F-4D97-AF65-F5344CB8AC3E}">
        <p14:creationId xmlns:p14="http://schemas.microsoft.com/office/powerpoint/2010/main" val="336006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884464-B1E4-AC3A-CCC2-8C4D3471BD7D}"/>
              </a:ext>
            </a:extLst>
          </p:cNvPr>
          <p:cNvSpPr>
            <a:spLocks noGrp="1"/>
          </p:cNvSpPr>
          <p:nvPr>
            <p:ph type="title"/>
          </p:nvPr>
        </p:nvSpPr>
        <p:spPr>
          <a:xfrm>
            <a:off x="1389278" y="1233241"/>
            <a:ext cx="3240506" cy="4064628"/>
          </a:xfrm>
        </p:spPr>
        <p:txBody>
          <a:bodyPr>
            <a:normAutofit/>
          </a:bodyPr>
          <a:lstStyle/>
          <a:p>
            <a:r>
              <a:rPr lang="en-US" sz="4100" dirty="0">
                <a:solidFill>
                  <a:srgbClr val="FFFFFF"/>
                </a:solidFill>
              </a:rPr>
              <a:t>Deforestation in the Amazon</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F98D5DBC-9092-A35E-EC52-B92B55E983BA}"/>
              </a:ext>
            </a:extLst>
          </p:cNvPr>
          <p:cNvSpPr>
            <a:spLocks noGrp="1"/>
          </p:cNvSpPr>
          <p:nvPr>
            <p:ph idx="1"/>
          </p:nvPr>
        </p:nvSpPr>
        <p:spPr>
          <a:xfrm>
            <a:off x="6096000" y="820880"/>
            <a:ext cx="5257799" cy="4889350"/>
          </a:xfrm>
        </p:spPr>
        <p:txBody>
          <a:bodyPr anchor="t">
            <a:normAutofit fontScale="92500" lnSpcReduction="20000"/>
          </a:bodyPr>
          <a:lstStyle/>
          <a:p>
            <a:r>
              <a:rPr lang="en-GB" sz="1800" kern="100" dirty="0">
                <a:latin typeface="Aptos" panose="020B0004020202020204" pitchFamily="34" charset="0"/>
                <a:ea typeface="Aptos" panose="020B0004020202020204" pitchFamily="34" charset="0"/>
                <a:cs typeface="Times New Roman" panose="02020603050405020304" pitchFamily="18" charset="0"/>
              </a:rPr>
              <a:t>The amazon is depleting in size because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there is a larger demand for food across the globe which is contributing to the deforestation. However, because of this, the local area is drying out due to a decrease in evapotranspiration because of the forest degradation (Swann et al., 2015). </a:t>
            </a:r>
          </a:p>
          <a:p>
            <a:pPr marL="0" indent="0">
              <a:buNone/>
            </a:pPr>
            <a:endParaRPr lang="en-GB" sz="1800" kern="100" dirty="0">
              <a:latin typeface="Aptos" panose="020B0004020202020204" pitchFamily="34" charset="0"/>
              <a:ea typeface="Aptos" panose="020B0004020202020204" pitchFamily="34" charset="0"/>
              <a:cs typeface="Times New Roman" panose="02020603050405020304" pitchFamily="18" charset="0"/>
            </a:endParaRPr>
          </a:p>
          <a:p>
            <a:r>
              <a:rPr lang="en-GB" sz="1800" kern="100" dirty="0">
                <a:effectLst/>
                <a:latin typeface="Aptos" panose="020B0004020202020204" pitchFamily="34" charset="0"/>
                <a:ea typeface="Aptos" panose="020B0004020202020204" pitchFamily="34" charset="0"/>
                <a:cs typeface="Times New Roman" panose="02020603050405020304" pitchFamily="18" charset="0"/>
              </a:rPr>
              <a:t>Deforestation in the ARF is causing extreme consequences on the neighbouring communities, such as an increase in the frequency of extreme weather events including wildfires and droughts. In the last 20 years, the Amazon region has experienced several unprecedented droughts which has resulted to an increase in the mortality of the biosphere and a reduction in the carbon sink (Carvalho et al., 2020). </a:t>
            </a:r>
          </a:p>
          <a:p>
            <a:pPr marL="0" indent="0">
              <a:buNone/>
            </a:pPr>
            <a:endParaRPr lang="en-GB" sz="1800" kern="100" dirty="0">
              <a:latin typeface="Aptos" panose="020B0004020202020204" pitchFamily="34" charset="0"/>
              <a:ea typeface="Aptos" panose="020B0004020202020204" pitchFamily="34" charset="0"/>
              <a:cs typeface="Times New Roman" panose="02020603050405020304" pitchFamily="18" charset="0"/>
            </a:endParaRPr>
          </a:p>
          <a:p>
            <a:r>
              <a:rPr lang="en-GB" sz="1800" kern="100" dirty="0">
                <a:effectLst/>
                <a:latin typeface="Aptos" panose="020B0004020202020204" pitchFamily="34" charset="0"/>
                <a:ea typeface="Aptos" panose="020B0004020202020204" pitchFamily="34" charset="0"/>
                <a:cs typeface="Times New Roman" panose="02020603050405020304" pitchFamily="18" charset="0"/>
              </a:rPr>
              <a:t>Researchers have projected that by the end of thew 21</a:t>
            </a:r>
            <a:r>
              <a:rPr lang="en-GB" sz="1800" kern="100" baseline="30000" dirty="0">
                <a:effectLst/>
                <a:latin typeface="Aptos" panose="020B0004020202020204" pitchFamily="34" charset="0"/>
                <a:ea typeface="Aptos" panose="020B0004020202020204" pitchFamily="34" charset="0"/>
                <a:cs typeface="Times New Roman" panose="02020603050405020304" pitchFamily="18" charset="0"/>
              </a:rPr>
              <a:t>st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century, the ARF will be 30% of its original size, which as a result means a decrease in yearly rainfall and changes to the changing of seasons (Cook and Vizy, 2008, as cited by Carvalho et al., 2020).</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588513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0784"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0C5018A-758A-DCF4-4F77-95F89FC3A9CB}"/>
              </a:ext>
            </a:extLst>
          </p:cNvPr>
          <p:cNvSpPr>
            <a:spLocks noGrp="1"/>
          </p:cNvSpPr>
          <p:nvPr>
            <p:ph type="title"/>
          </p:nvPr>
        </p:nvSpPr>
        <p:spPr>
          <a:xfrm>
            <a:off x="2558716" y="955309"/>
            <a:ext cx="7074568" cy="2898975"/>
          </a:xfrm>
        </p:spPr>
        <p:txBody>
          <a:bodyPr vert="horz" lIns="91440" tIns="45720" rIns="91440" bIns="45720" rtlCol="0" anchor="b">
            <a:normAutofit/>
          </a:bodyPr>
          <a:lstStyle/>
          <a:p>
            <a:pPr algn="ctr"/>
            <a:r>
              <a:rPr lang="en-US" sz="6600" kern="1200">
                <a:solidFill>
                  <a:srgbClr val="FFFFFF"/>
                </a:solidFill>
                <a:latin typeface="+mj-lt"/>
                <a:ea typeface="+mj-ea"/>
                <a:cs typeface="+mj-cs"/>
              </a:rPr>
              <a:t>What is been done to mitigate this?</a:t>
            </a:r>
          </a:p>
        </p:txBody>
      </p:sp>
      <p:sp>
        <p:nvSpPr>
          <p:cNvPr id="12"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173498"/>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2467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40E95-68F0-EC0E-65CC-4BF882DDBB3C}"/>
              </a:ext>
            </a:extLst>
          </p:cNvPr>
          <p:cNvSpPr>
            <a:spLocks noGrp="1"/>
          </p:cNvSpPr>
          <p:nvPr>
            <p:ph type="title"/>
          </p:nvPr>
        </p:nvSpPr>
        <p:spPr/>
        <p:txBody>
          <a:bodyPr/>
          <a:lstStyle/>
          <a:p>
            <a:pPr algn="ctr"/>
            <a:r>
              <a:rPr lang="en-US" dirty="0"/>
              <a:t>Historical Policy </a:t>
            </a:r>
          </a:p>
        </p:txBody>
      </p:sp>
      <p:sp>
        <p:nvSpPr>
          <p:cNvPr id="3" name="Text Placeholder 2">
            <a:extLst>
              <a:ext uri="{FF2B5EF4-FFF2-40B4-BE49-F238E27FC236}">
                <a16:creationId xmlns:a16="http://schemas.microsoft.com/office/drawing/2014/main" id="{BE79E15D-45BC-7CAA-DC57-5198993FCAA7}"/>
              </a:ext>
            </a:extLst>
          </p:cNvPr>
          <p:cNvSpPr>
            <a:spLocks noGrp="1"/>
          </p:cNvSpPr>
          <p:nvPr>
            <p:ph type="body" idx="1"/>
          </p:nvPr>
        </p:nvSpPr>
        <p:spPr/>
        <p:txBody>
          <a:bodyPr>
            <a:normAutofit fontScale="92500" lnSpcReduction="20000"/>
          </a:bodyPr>
          <a:lstStyle/>
          <a:p>
            <a:r>
              <a:rPr lang="en-US" dirty="0"/>
              <a:t>Brazilian Forest Code 1965</a:t>
            </a:r>
          </a:p>
        </p:txBody>
      </p:sp>
      <p:sp>
        <p:nvSpPr>
          <p:cNvPr id="4" name="Content Placeholder 3">
            <a:extLst>
              <a:ext uri="{FF2B5EF4-FFF2-40B4-BE49-F238E27FC236}">
                <a16:creationId xmlns:a16="http://schemas.microsoft.com/office/drawing/2014/main" id="{99270155-42A5-BA65-6CF2-04095DB91FDA}"/>
              </a:ext>
            </a:extLst>
          </p:cNvPr>
          <p:cNvSpPr>
            <a:spLocks noGrp="1"/>
          </p:cNvSpPr>
          <p:nvPr>
            <p:ph sz="half" idx="2"/>
          </p:nvPr>
        </p:nvSpPr>
        <p:spPr/>
        <p:txBody>
          <a:bodyPr>
            <a:normAutofit fontScale="92500" lnSpcReduction="10000"/>
          </a:bodyPr>
          <a:lstStyle/>
          <a:p>
            <a:pPr marL="0" indent="0">
              <a:buNone/>
            </a:pPr>
            <a:r>
              <a:rPr lang="en-US" dirty="0"/>
              <a:t>In 1995, this code was devised to protect the ARF by legally requiring landowners to maintain 50% of their property as forest reserve areas. This increased to 80% in 2012 with additional regulation on reforestation and conservation</a:t>
            </a:r>
          </a:p>
        </p:txBody>
      </p:sp>
      <p:sp>
        <p:nvSpPr>
          <p:cNvPr id="5" name="Text Placeholder 4">
            <a:extLst>
              <a:ext uri="{FF2B5EF4-FFF2-40B4-BE49-F238E27FC236}">
                <a16:creationId xmlns:a16="http://schemas.microsoft.com/office/drawing/2014/main" id="{AC167C08-9702-10D6-ABF4-163C41AD8C02}"/>
              </a:ext>
            </a:extLst>
          </p:cNvPr>
          <p:cNvSpPr>
            <a:spLocks noGrp="1"/>
          </p:cNvSpPr>
          <p:nvPr>
            <p:ph type="body" sz="quarter" idx="3"/>
          </p:nvPr>
        </p:nvSpPr>
        <p:spPr/>
        <p:txBody>
          <a:bodyPr>
            <a:normAutofit fontScale="92500" lnSpcReduction="20000"/>
          </a:bodyPr>
          <a:lstStyle/>
          <a:p>
            <a:r>
              <a:rPr lang="en-US" dirty="0"/>
              <a:t>Initiates under the Amazon Cooperation treaty organization (ACTO) 1995</a:t>
            </a:r>
          </a:p>
        </p:txBody>
      </p:sp>
      <p:sp>
        <p:nvSpPr>
          <p:cNvPr id="6" name="Content Placeholder 5">
            <a:extLst>
              <a:ext uri="{FF2B5EF4-FFF2-40B4-BE49-F238E27FC236}">
                <a16:creationId xmlns:a16="http://schemas.microsoft.com/office/drawing/2014/main" id="{C6212712-AE50-AB0B-FA4C-DEB98C33B67E}"/>
              </a:ext>
            </a:extLst>
          </p:cNvPr>
          <p:cNvSpPr>
            <a:spLocks noGrp="1"/>
          </p:cNvSpPr>
          <p:nvPr>
            <p:ph sz="quarter" idx="4"/>
          </p:nvPr>
        </p:nvSpPr>
        <p:spPr/>
        <p:txBody>
          <a:bodyPr>
            <a:normAutofit fontScale="92500" lnSpcReduction="10000"/>
          </a:bodyPr>
          <a:lstStyle/>
          <a:p>
            <a:pPr marL="0" indent="0">
              <a:buNone/>
            </a:pPr>
            <a:r>
              <a:rPr lang="en-US" dirty="0"/>
              <a:t>This policy included all countries neighboring the amazon to collectively work towards goals of reducing deforestation, respecting indigenous rights and coordinating policing cross border crimes. This was achieved by implementing several policies such as deforestation monitoring, shared data systems and climate governance.</a:t>
            </a:r>
          </a:p>
        </p:txBody>
      </p:sp>
    </p:spTree>
    <p:extLst>
      <p:ext uri="{BB962C8B-B14F-4D97-AF65-F5344CB8AC3E}">
        <p14:creationId xmlns:p14="http://schemas.microsoft.com/office/powerpoint/2010/main" val="4187020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A1D427-0FF4-E3C8-E0D6-D3382E6A0B7B}"/>
              </a:ext>
            </a:extLst>
          </p:cNvPr>
          <p:cNvSpPr>
            <a:spLocks noGrp="1"/>
          </p:cNvSpPr>
          <p:nvPr>
            <p:ph type="title"/>
          </p:nvPr>
        </p:nvSpPr>
        <p:spPr>
          <a:xfrm>
            <a:off x="1171074" y="1396686"/>
            <a:ext cx="3240506" cy="4064628"/>
          </a:xfrm>
        </p:spPr>
        <p:txBody>
          <a:bodyPr>
            <a:normAutofit/>
          </a:bodyPr>
          <a:lstStyle/>
          <a:p>
            <a:r>
              <a:rPr lang="en-US" dirty="0">
                <a:solidFill>
                  <a:srgbClr val="FFFFFF"/>
                </a:solidFill>
              </a:rPr>
              <a:t>Going forward…</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44DE168-7523-01A5-9708-2DC35A2216A1}"/>
              </a:ext>
            </a:extLst>
          </p:cNvPr>
          <p:cNvSpPr>
            <a:spLocks noGrp="1"/>
          </p:cNvSpPr>
          <p:nvPr>
            <p:ph idx="1"/>
          </p:nvPr>
        </p:nvSpPr>
        <p:spPr>
          <a:xfrm>
            <a:off x="5370153" y="1526033"/>
            <a:ext cx="5536397" cy="3935281"/>
          </a:xfrm>
        </p:spPr>
        <p:txBody>
          <a:bodyPr>
            <a:normAutofit/>
          </a:bodyPr>
          <a:lstStyle/>
          <a:p>
            <a:pPr marL="0" indent="0">
              <a:buNone/>
            </a:pPr>
            <a:r>
              <a:rPr lang="en-US" sz="1600" dirty="0"/>
              <a:t>There are several things that need to happen to sustainably move forward when looking into the preservation of the Amazon:</a:t>
            </a:r>
          </a:p>
          <a:p>
            <a:r>
              <a:rPr lang="en-US" sz="1600" dirty="0"/>
              <a:t>Government Action</a:t>
            </a:r>
          </a:p>
          <a:p>
            <a:r>
              <a:rPr lang="en-US" sz="1600" dirty="0"/>
              <a:t>Reforestation</a:t>
            </a:r>
          </a:p>
          <a:p>
            <a:r>
              <a:rPr lang="en-US" sz="1600" dirty="0"/>
              <a:t>Use of advanced technology</a:t>
            </a:r>
          </a:p>
          <a:p>
            <a:r>
              <a:rPr lang="en-US" sz="1600" dirty="0"/>
              <a:t>Individual action</a:t>
            </a:r>
          </a:p>
          <a:p>
            <a:r>
              <a:rPr lang="en-US" sz="1600" dirty="0"/>
              <a:t>Promote sustainable agriculture</a:t>
            </a:r>
          </a:p>
        </p:txBody>
      </p:sp>
    </p:spTree>
    <p:extLst>
      <p:ext uri="{BB962C8B-B14F-4D97-AF65-F5344CB8AC3E}">
        <p14:creationId xmlns:p14="http://schemas.microsoft.com/office/powerpoint/2010/main" val="745487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AC6DBB-24B7-0277-B48B-46CEF03F7073}"/>
              </a:ext>
            </a:extLst>
          </p:cNvPr>
          <p:cNvSpPr>
            <a:spLocks noGrp="1"/>
          </p:cNvSpPr>
          <p:nvPr>
            <p:ph type="title"/>
          </p:nvPr>
        </p:nvSpPr>
        <p:spPr>
          <a:xfrm>
            <a:off x="1389278" y="1233241"/>
            <a:ext cx="3240506" cy="4064628"/>
          </a:xfrm>
        </p:spPr>
        <p:txBody>
          <a:bodyPr>
            <a:normAutofit/>
          </a:bodyPr>
          <a:lstStyle/>
          <a:p>
            <a:r>
              <a:rPr lang="en-US" dirty="0">
                <a:solidFill>
                  <a:srgbClr val="FFFFFF"/>
                </a:solidFill>
              </a:rPr>
              <a:t>If not…</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BBA13756-5140-0B86-B84C-314CA596ED68}"/>
              </a:ext>
            </a:extLst>
          </p:cNvPr>
          <p:cNvSpPr>
            <a:spLocks noGrp="1"/>
          </p:cNvSpPr>
          <p:nvPr>
            <p:ph idx="1"/>
          </p:nvPr>
        </p:nvSpPr>
        <p:spPr>
          <a:xfrm>
            <a:off x="6096000" y="820880"/>
            <a:ext cx="5257799" cy="4889350"/>
          </a:xfrm>
        </p:spPr>
        <p:txBody>
          <a:bodyPr anchor="t">
            <a:normAutofit/>
          </a:bodyPr>
          <a:lstStyle/>
          <a:p>
            <a:pPr marL="0" indent="0">
              <a:buNone/>
            </a:pPr>
            <a:r>
              <a:rPr lang="en-US" dirty="0"/>
              <a:t>If nothing is done to combat the deforestation, there will be severe adverse consequences : </a:t>
            </a:r>
          </a:p>
          <a:p>
            <a:r>
              <a:rPr lang="en-US" dirty="0"/>
              <a:t>Reduction in biodiversity</a:t>
            </a:r>
          </a:p>
          <a:p>
            <a:r>
              <a:rPr lang="en-US" dirty="0"/>
              <a:t>Increase in carbon emissions</a:t>
            </a:r>
          </a:p>
          <a:p>
            <a:r>
              <a:rPr lang="en-US" dirty="0"/>
              <a:t>Increased frequency of extreme weather</a:t>
            </a:r>
          </a:p>
          <a:p>
            <a:r>
              <a:rPr lang="en-US" dirty="0"/>
              <a:t>Pressure on the global economy</a:t>
            </a:r>
          </a:p>
          <a:p>
            <a:endParaRPr lang="en-US" dirty="0"/>
          </a:p>
          <a:p>
            <a:endParaRPr lang="en-US"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5299542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TotalTime>
  <Words>468</Words>
  <Application>Microsoft Macintosh PowerPoint</Application>
  <PresentationFormat>Widescreen</PresentationFormat>
  <Paragraphs>30</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Calibri</vt:lpstr>
      <vt:lpstr>Office Theme</vt:lpstr>
      <vt:lpstr>The Deforestation of the Amazon Rainforest</vt:lpstr>
      <vt:lpstr>Introduction to the Amazon</vt:lpstr>
      <vt:lpstr>Deforestation in the Amazon</vt:lpstr>
      <vt:lpstr>What is been done to mitigate this?</vt:lpstr>
      <vt:lpstr>Historical Policy </vt:lpstr>
      <vt:lpstr>Going forward…</vt:lpstr>
      <vt:lpstr>If not…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Harry Steel [ee22hs]</dc:creator>
  <cp:lastModifiedBy>Harry Steel [ee22hs]</cp:lastModifiedBy>
  <cp:revision>1</cp:revision>
  <dcterms:created xsi:type="dcterms:W3CDTF">2024-10-25T09:36:51Z</dcterms:created>
  <dcterms:modified xsi:type="dcterms:W3CDTF">2024-10-31T11:08:23Z</dcterms:modified>
</cp:coreProperties>
</file>